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91" r:id="rId13"/>
    <p:sldId id="276" r:id="rId14"/>
    <p:sldId id="26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B7DCD4-EE11-64A9-028C-BDF722DC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1DEBC5-0ABE-812C-D3CC-F2CF5F763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2B95B-2D63-F762-F13C-BCDA18643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C0BD-35EA-496E-A31B-85F85AB9825D}" type="datetimeFigureOut">
              <a:rPr lang="cs-CZ" smtClean="0"/>
              <a:t>01.02.2026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C9FCC5-6358-33D5-C693-4287BBB7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8CBBDF-EF87-4DDA-5869-AF7FEABB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6F8D-77A3-4C2B-87FA-74604FDE2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96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BCE2-4E31-F342-2832-E84297CC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638C545-CCAD-5FA7-6FA5-C3051DF93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9AE9AA-C8F0-DA34-8CE0-151D6286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C0BD-35EA-496E-A31B-85F85AB9825D}" type="datetimeFigureOut">
              <a:rPr lang="cs-CZ" smtClean="0"/>
              <a:t>01.02.2026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DEC6B8-D28D-E3BF-2C64-38AFF671F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B9527C-483C-A93B-BCDC-9B535674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6F8D-77A3-4C2B-87FA-74604FDE2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5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BCA3B26-4C43-0705-8EF7-E48E13EFF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6ADACB-EAF8-2015-91CB-B7F74A0EC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2574D8-63C3-F814-C7C8-CF98B37F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C0BD-35EA-496E-A31B-85F85AB9825D}" type="datetimeFigureOut">
              <a:rPr lang="cs-CZ" smtClean="0"/>
              <a:t>01.02.2026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87F84F-DDB0-39C3-2305-498FD1DA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A099B8-C391-354F-0712-8D208B81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6F8D-77A3-4C2B-87FA-74604FDE2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38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227F3-5712-C690-F038-7B94E2AB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393BBE-D4F3-071D-590A-61934FC37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AC62A8-E81B-1C82-CD69-318318E2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C0BD-35EA-496E-A31B-85F85AB9825D}" type="datetimeFigureOut">
              <a:rPr lang="cs-CZ" smtClean="0"/>
              <a:t>01.02.2026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6A033B-C92C-EAD8-5877-CE78CDF0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EA1522-85B3-1713-60D0-78E60500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6F8D-77A3-4C2B-87FA-74604FDE2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11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3A4545-C75A-71B4-6BF5-B064511B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D18928-B4EE-DE65-F7A4-2EF7EDD23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229B61-A64E-DA84-92CE-CB0D9BD8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C0BD-35EA-496E-A31B-85F85AB9825D}" type="datetimeFigureOut">
              <a:rPr lang="cs-CZ" smtClean="0"/>
              <a:t>01.02.2026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DF67A6-87FF-BB53-DBCD-10D3EB44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F7245E-369B-D83B-FA9C-BB82A9D6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6F8D-77A3-4C2B-87FA-74604FDE2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5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898472-E06C-7C6C-2B29-F9BCA7F6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831A27-3BF0-60E5-822E-5DDD5461B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680B3B-F5BF-76A6-E6BE-C6C75CE6C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30BF9E-1B31-70F8-1EA1-DC89A01A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C0BD-35EA-496E-A31B-85F85AB9825D}" type="datetimeFigureOut">
              <a:rPr lang="cs-CZ" smtClean="0"/>
              <a:t>01.02.2026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4966A7-00BE-7D16-6AAC-705DAA6E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7EB783-C057-F490-06DB-5432B819D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6F8D-77A3-4C2B-87FA-74604FDE2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52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048E9-1E37-982C-0632-A3D13653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8203A0-6E15-F795-B225-E2578BB56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02107E-FD50-286B-BEF3-29AA94363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C4B53A4-3026-0262-7C89-BE75F381D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3623D0D-3656-EDBB-DB38-2D3F0FCF8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D4A18C2-33BC-1BAE-CA6E-62570F74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C0BD-35EA-496E-A31B-85F85AB9825D}" type="datetimeFigureOut">
              <a:rPr lang="cs-CZ" smtClean="0"/>
              <a:t>01.02.2026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7E26DAB-7ADB-634D-B52F-6108C3FF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A1D9CF4-3D86-6983-240D-5348239F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6F8D-77A3-4C2B-87FA-74604FDE2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40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0505D-2DA6-BE02-0777-C46E8A0A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CA9B1CD-0990-704D-6DFA-D996D710A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C0BD-35EA-496E-A31B-85F85AB9825D}" type="datetimeFigureOut">
              <a:rPr lang="cs-CZ" smtClean="0"/>
              <a:t>01.02.2026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8335DA-DE70-B507-4BB0-25C26C8F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B75F53-94C0-7E3E-87FA-7D3D0580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6F8D-77A3-4C2B-87FA-74604FDE2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98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B67E189-02EE-2A3E-6465-79181A22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C0BD-35EA-496E-A31B-85F85AB9825D}" type="datetimeFigureOut">
              <a:rPr lang="cs-CZ" smtClean="0"/>
              <a:t>01.02.2026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1CEB909-6408-FCE7-5E5A-8AFCC521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69D0E1-C20A-418B-5CF2-277A458A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6F8D-77A3-4C2B-87FA-74604FDE2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68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78D950-36E6-2F01-22FD-7C696CCA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652950-B35A-7671-A4E9-91F2DF803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CDD1A8-A1BB-C6FC-FF4A-20C432604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608D44-6C48-1137-F53C-4E34DBC3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C0BD-35EA-496E-A31B-85F85AB9825D}" type="datetimeFigureOut">
              <a:rPr lang="cs-CZ" smtClean="0"/>
              <a:t>01.02.2026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C0CE63-3553-D81E-485E-D04A6EFA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143865-C73C-45B4-FDBB-D25B5B49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6F8D-77A3-4C2B-87FA-74604FDE2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98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B7A56-9936-A56D-A60B-5EEB992C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20AAC6-6B71-52D0-8C10-ACFDB061E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D31B19-F411-110C-50DC-399236A41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8537B6-CF53-49B1-7FD0-0CE23C40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C0BD-35EA-496E-A31B-85F85AB9825D}" type="datetimeFigureOut">
              <a:rPr lang="cs-CZ" smtClean="0"/>
              <a:t>01.02.2026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20770A-EC3C-3DE4-82C5-50BF5903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219AA3-A3D1-BC1A-410F-358C4F76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6F8D-77A3-4C2B-87FA-74604FDE2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61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3FE2FB9-E918-8C08-AB22-37B66ED25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FA7E2D-6151-A8A0-292F-13BFC186B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F0B10E-1C33-5919-DD67-47B33F978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C0BD-35EA-496E-A31B-85F85AB9825D}" type="datetimeFigureOut">
              <a:rPr lang="cs-CZ" smtClean="0"/>
              <a:t>01.02.2026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8A3EEE-1732-A6A9-0D9E-F1F21536A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A5AC18-4A7E-FE4B-C9F9-DF24ED446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F6F8D-77A3-4C2B-87FA-74604FDE2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7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D24F8D7-18D8-A6C0-0B72-57DDA39F1443}"/>
              </a:ext>
            </a:extLst>
          </p:cNvPr>
          <p:cNvSpPr txBox="1"/>
          <p:nvPr/>
        </p:nvSpPr>
        <p:spPr>
          <a:xfrm>
            <a:off x="880368" y="1986437"/>
            <a:ext cx="104312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/>
              <a:t>Cancer</a:t>
            </a:r>
            <a:r>
              <a:rPr lang="en-US" sz="3600" b="1" dirty="0"/>
              <a:t> immunotherapy based on the synergy of ligands of signaling and phagocytic receptors </a:t>
            </a:r>
            <a:endParaRPr lang="cs-CZ" sz="3600" dirty="0"/>
          </a:p>
          <a:p>
            <a:pPr algn="ctr"/>
            <a:endParaRPr lang="cs-CZ" sz="2400" b="1" dirty="0"/>
          </a:p>
          <a:p>
            <a:pPr algn="ctr"/>
            <a:endParaRPr lang="cs-CZ" sz="2400" b="1" dirty="0"/>
          </a:p>
          <a:p>
            <a:pPr algn="ctr"/>
            <a:r>
              <a:rPr lang="cs-CZ" sz="2800" dirty="0"/>
              <a:t>Jan Ženka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B47613-28EC-EC79-F947-4CF4D6059E19}"/>
              </a:ext>
            </a:extLst>
          </p:cNvPr>
          <p:cNvSpPr txBox="1"/>
          <p:nvPr/>
        </p:nvSpPr>
        <p:spPr>
          <a:xfrm>
            <a:off x="1006651" y="5249383"/>
            <a:ext cx="1017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Faculty of Science, University of South Bohemia in </a:t>
            </a:r>
            <a:r>
              <a:rPr lang="en-US" sz="2400" dirty="0" err="1"/>
              <a:t>České</a:t>
            </a:r>
            <a:r>
              <a:rPr lang="en-US" sz="2400" dirty="0"/>
              <a:t> Budějovice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084BE9-21B7-69F6-757B-3CE605A7C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146" y="0"/>
            <a:ext cx="3463621" cy="13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2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678347E-E83D-9699-51E6-492BA9783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03" y="441701"/>
            <a:ext cx="10900593" cy="59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33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93B1842-35B3-2EF1-F13B-11C2DA42C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93" y="490473"/>
            <a:ext cx="10864014" cy="58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952458" y="1489727"/>
            <a:ext cx="7985171" cy="4557925"/>
            <a:chOff x="1838946" y="1338378"/>
            <a:chExt cx="7985171" cy="4557925"/>
          </a:xfrm>
        </p:grpSpPr>
        <p:sp>
          <p:nvSpPr>
            <p:cNvPr id="2" name="TextovéPole 1"/>
            <p:cNvSpPr txBox="1"/>
            <p:nvPr/>
          </p:nvSpPr>
          <p:spPr>
            <a:xfrm>
              <a:off x="1838946" y="1338378"/>
              <a:ext cx="79851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Models on which MBTA immunotherapy has been successfully tested</a:t>
              </a:r>
              <a:endParaRPr lang="cs-CZ" sz="2000" b="1" dirty="0"/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2814510" y="2479983"/>
              <a:ext cx="4946073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cs-CZ" dirty="0" err="1"/>
                <a:t>melanoma</a:t>
              </a:r>
              <a:r>
                <a:rPr lang="cs-CZ" dirty="0"/>
                <a:t> B16-F10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cs-CZ" dirty="0" err="1"/>
                <a:t>pancreatic</a:t>
              </a:r>
              <a:r>
                <a:rPr lang="cs-CZ" dirty="0"/>
                <a:t> </a:t>
              </a:r>
              <a:r>
                <a:rPr lang="cs-CZ" dirty="0" err="1"/>
                <a:t>adenocarcinoma</a:t>
              </a:r>
              <a:r>
                <a:rPr lang="cs-CZ" dirty="0"/>
                <a:t> Panc02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cs-CZ" dirty="0" err="1"/>
                <a:t>sarcoma</a:t>
              </a:r>
              <a:r>
                <a:rPr lang="cs-CZ" dirty="0"/>
                <a:t> S-180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cs-CZ" dirty="0" err="1"/>
                <a:t>colorectal</a:t>
              </a:r>
              <a:r>
                <a:rPr lang="cs-CZ" dirty="0"/>
                <a:t> </a:t>
              </a:r>
              <a:r>
                <a:rPr lang="cs-CZ" dirty="0" err="1"/>
                <a:t>carcinoma</a:t>
              </a:r>
              <a:r>
                <a:rPr lang="cs-CZ" dirty="0"/>
                <a:t> MC38</a:t>
              </a:r>
            </a:p>
            <a:p>
              <a:endParaRPr lang="cs-CZ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cs-CZ" dirty="0" err="1"/>
                <a:t>pheochromocytoma</a:t>
              </a:r>
              <a:r>
                <a:rPr lang="cs-CZ" dirty="0"/>
                <a:t> MTT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cs-CZ" dirty="0" err="1"/>
                <a:t>colorectal</a:t>
              </a:r>
              <a:r>
                <a:rPr lang="cs-CZ" dirty="0"/>
                <a:t> </a:t>
              </a:r>
              <a:r>
                <a:rPr lang="cs-CZ" dirty="0" err="1"/>
                <a:t>carcinoma</a:t>
              </a:r>
              <a:r>
                <a:rPr lang="cs-CZ" dirty="0"/>
                <a:t> CT-26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cs-CZ" dirty="0" err="1"/>
                <a:t>breast</a:t>
              </a:r>
              <a:r>
                <a:rPr lang="cs-CZ" dirty="0"/>
                <a:t> </a:t>
              </a:r>
              <a:r>
                <a:rPr lang="cs-CZ" dirty="0" err="1"/>
                <a:t>carcinoma</a:t>
              </a:r>
              <a:r>
                <a:rPr lang="cs-CZ" dirty="0"/>
                <a:t> 4T1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cs-CZ" dirty="0" err="1"/>
                <a:t>glioma</a:t>
              </a:r>
              <a:r>
                <a:rPr lang="cs-CZ" dirty="0"/>
                <a:t> GL 261</a:t>
              </a:r>
            </a:p>
            <a:p>
              <a:pPr marL="285750" indent="-285750">
                <a:buFontTx/>
                <a:buChar char="-"/>
              </a:pPr>
              <a:endParaRPr lang="cs-CZ" dirty="0"/>
            </a:p>
            <a:p>
              <a:pPr marL="285750" indent="-285750">
                <a:buFontTx/>
                <a:buChar char="-"/>
              </a:pPr>
              <a:endParaRPr lang="cs-CZ" dirty="0"/>
            </a:p>
            <a:p>
              <a:pPr marL="285750" indent="-285750">
                <a:buFontTx/>
                <a:buChar char="-"/>
              </a:pPr>
              <a:endParaRPr lang="cs-CZ" dirty="0"/>
            </a:p>
          </p:txBody>
        </p:sp>
      </p:grp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A5FB01E7-23E6-D468-CCFE-97FA64BDBBDD}"/>
              </a:ext>
            </a:extLst>
          </p:cNvPr>
          <p:cNvSpPr/>
          <p:nvPr/>
        </p:nvSpPr>
        <p:spPr>
          <a:xfrm>
            <a:off x="6684944" y="2798629"/>
            <a:ext cx="214045" cy="929992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E6C252A2-399B-1A05-7CC4-196B7FF4FAF2}"/>
              </a:ext>
            </a:extLst>
          </p:cNvPr>
          <p:cNvSpPr/>
          <p:nvPr/>
        </p:nvSpPr>
        <p:spPr>
          <a:xfrm>
            <a:off x="6684760" y="4174781"/>
            <a:ext cx="214411" cy="929992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85A5036-0333-8F64-81AB-ACC082B7A0AF}"/>
              </a:ext>
            </a:extLst>
          </p:cNvPr>
          <p:cNvSpPr txBox="1"/>
          <p:nvPr/>
        </p:nvSpPr>
        <p:spPr>
          <a:xfrm>
            <a:off x="6988875" y="2940459"/>
            <a:ext cx="1770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South</a:t>
            </a:r>
            <a:r>
              <a:rPr lang="cs-CZ" dirty="0"/>
              <a:t> Bohemia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026C7BC-C838-51C1-2D11-574448260A81}"/>
              </a:ext>
            </a:extLst>
          </p:cNvPr>
          <p:cNvSpPr txBox="1"/>
          <p:nvPr/>
        </p:nvSpPr>
        <p:spPr>
          <a:xfrm>
            <a:off x="6982944" y="4455111"/>
            <a:ext cx="58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NIH</a:t>
            </a:r>
          </a:p>
        </p:txBody>
      </p:sp>
    </p:spTree>
    <p:extLst>
      <p:ext uri="{BB962C8B-B14F-4D97-AF65-F5344CB8AC3E}">
        <p14:creationId xmlns:p14="http://schemas.microsoft.com/office/powerpoint/2010/main" val="249320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7DEF2C8-1871-006E-A51E-6DC828955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25" y="1411354"/>
            <a:ext cx="4446232" cy="296035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40B96BD-7AA2-67BC-ED12-96A635012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01" y="516438"/>
            <a:ext cx="4261281" cy="78188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BE7F02-3F1A-5621-93EA-A00C9AC3C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345" y="1411353"/>
            <a:ext cx="4440539" cy="296035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414CD9-776F-5F72-FB8D-F0FD4A012C26}"/>
              </a:ext>
            </a:extLst>
          </p:cNvPr>
          <p:cNvSpPr txBox="1"/>
          <p:nvPr/>
        </p:nvSpPr>
        <p:spPr>
          <a:xfrm>
            <a:off x="5998345" y="990547"/>
            <a:ext cx="49803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National</a:t>
            </a:r>
            <a:r>
              <a:rPr lang="cs-CZ" sz="1600" dirty="0"/>
              <a:t> </a:t>
            </a:r>
            <a:r>
              <a:rPr lang="cs-CZ" sz="1600" dirty="0" err="1"/>
              <a:t>Institutes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Health</a:t>
            </a:r>
            <a:r>
              <a:rPr lang="cs-CZ" sz="1600" dirty="0"/>
              <a:t> (NIH), </a:t>
            </a:r>
            <a:r>
              <a:rPr lang="cs-CZ" sz="1600" dirty="0" err="1"/>
              <a:t>Bethesda</a:t>
            </a:r>
            <a:r>
              <a:rPr lang="cs-CZ" sz="1600" dirty="0"/>
              <a:t>, USA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B35182-56F3-2840-317C-F31FAEF2B73B}"/>
              </a:ext>
            </a:extLst>
          </p:cNvPr>
          <p:cNvSpPr txBox="1"/>
          <p:nvPr/>
        </p:nvSpPr>
        <p:spPr>
          <a:xfrm>
            <a:off x="5998345" y="4426707"/>
            <a:ext cx="44405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Laboratory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Professor</a:t>
            </a:r>
            <a:r>
              <a:rPr lang="cs-CZ" dirty="0"/>
              <a:t> Pacák and </a:t>
            </a:r>
            <a:r>
              <a:rPr lang="cs-CZ" dirty="0" err="1"/>
              <a:t>Professor</a:t>
            </a:r>
            <a:r>
              <a:rPr lang="cs-CZ" dirty="0"/>
              <a:t> </a:t>
            </a:r>
            <a:r>
              <a:rPr lang="cs-CZ" dirty="0" err="1"/>
              <a:t>Zhuang</a:t>
            </a:r>
            <a:endParaRPr lang="cs-CZ" dirty="0"/>
          </a:p>
          <a:p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BB76231-A507-F169-A0A4-E23FC00BFC34}"/>
              </a:ext>
            </a:extLst>
          </p:cNvPr>
          <p:cNvSpPr txBox="1"/>
          <p:nvPr/>
        </p:nvSpPr>
        <p:spPr>
          <a:xfrm>
            <a:off x="662125" y="4429748"/>
            <a:ext cx="4440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Veronika Caisová, Ondřej Uher, Radka Lencová, Andrea </a:t>
            </a:r>
            <a:r>
              <a:rPr lang="cs-CZ" sz="1600" dirty="0" err="1"/>
              <a:t>Frejlachová</a:t>
            </a:r>
            <a:r>
              <a:rPr lang="cs-CZ" sz="1600" dirty="0"/>
              <a:t>, Markéta Skaličková, Anna </a:t>
            </a:r>
            <a:r>
              <a:rPr lang="cs-CZ" sz="1600" dirty="0" err="1"/>
              <a:t>Venhauerová</a:t>
            </a:r>
            <a:r>
              <a:rPr lang="cs-CZ" sz="1600" dirty="0"/>
              <a:t>, Aneta Havlová</a:t>
            </a:r>
          </a:p>
          <a:p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1D58F63-6FF6-700F-2FDD-78000D7F4FCD}"/>
              </a:ext>
            </a:extLst>
          </p:cNvPr>
          <p:cNvSpPr txBox="1"/>
          <p:nvPr/>
        </p:nvSpPr>
        <p:spPr>
          <a:xfrm>
            <a:off x="662125" y="5565001"/>
            <a:ext cx="9951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Research Support Foundation, Vaduz, </a:t>
            </a:r>
            <a:r>
              <a:rPr lang="en-US" sz="1600" dirty="0" err="1"/>
              <a:t>Fürstentum</a:t>
            </a:r>
            <a:r>
              <a:rPr lang="en-US" sz="1600" dirty="0"/>
              <a:t> Liechtenstein</a:t>
            </a:r>
            <a:r>
              <a:rPr lang="cs-CZ" sz="1600" dirty="0"/>
              <a:t>;</a:t>
            </a:r>
            <a:r>
              <a:rPr lang="en-US" sz="1600" dirty="0"/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BioCanim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a.s.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Pra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ha</a:t>
            </a:r>
            <a:r>
              <a:rPr lang="cs-CZ" sz="1600" dirty="0"/>
              <a:t>;</a:t>
            </a:r>
            <a:r>
              <a:rPr lang="en-US" sz="1600" dirty="0"/>
              <a:t> Intramural Research Program of the National Institutes of Health, Eunice Kennedy Shriver National Institute of Child Health and Human Development</a:t>
            </a:r>
            <a:r>
              <a:rPr lang="cs-CZ" sz="1600" dirty="0"/>
              <a:t>;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Liga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proti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rakovině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Pra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ha</a:t>
            </a:r>
            <a:r>
              <a:rPr lang="cs-CZ" sz="1600" dirty="0"/>
              <a:t>; </a:t>
            </a:r>
            <a:r>
              <a:rPr lang="cs-CZ" sz="1600" dirty="0" err="1"/>
              <a:t>Cancer</a:t>
            </a:r>
            <a:r>
              <a:rPr lang="cs-CZ" sz="1600" dirty="0"/>
              <a:t> </a:t>
            </a:r>
            <a:r>
              <a:rPr lang="cs-CZ" sz="1600" dirty="0" err="1"/>
              <a:t>Immunotherapy</a:t>
            </a:r>
            <a:r>
              <a:rPr lang="cs-CZ" sz="1600" dirty="0"/>
              <a:t> </a:t>
            </a:r>
            <a:r>
              <a:rPr lang="cs-CZ" sz="1600" dirty="0" err="1"/>
              <a:t>Endowment</a:t>
            </a:r>
            <a:r>
              <a:rPr lang="cs-CZ" sz="1600" dirty="0"/>
              <a:t> </a:t>
            </a:r>
            <a:r>
              <a:rPr lang="cs-CZ" sz="1600" dirty="0" err="1"/>
              <a:t>Fund</a:t>
            </a:r>
            <a:r>
              <a:rPr lang="cs-CZ" sz="1600" dirty="0"/>
              <a:t>, České Budějovice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5994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AAF919D-FD11-A734-F3D0-4DBDEC1F97EA}"/>
              </a:ext>
            </a:extLst>
          </p:cNvPr>
          <p:cNvSpPr txBox="1"/>
          <p:nvPr/>
        </p:nvSpPr>
        <p:spPr>
          <a:xfrm>
            <a:off x="3195961" y="2059620"/>
            <a:ext cx="696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Thank you for your attention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35318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hlinkClick r:id="" action="ppaction://ole?verb=0"/>
            <a:extLst>
              <a:ext uri="{FF2B5EF4-FFF2-40B4-BE49-F238E27FC236}">
                <a16:creationId xmlns:a16="http://schemas.microsoft.com/office/drawing/2014/main" id="{BAB54807-67AF-E9DE-5102-71A9AE67EB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437" y="230597"/>
          <a:ext cx="10635448" cy="5982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5975" imgH="3429123" progId="PowerPoint.Show.12">
                  <p:embed/>
                </p:oleObj>
              </mc:Choice>
              <mc:Fallback>
                <p:oleObj name="Presentation" r:id="rId2" imgW="6095975" imgH="3429123" progId="PowerPoint.Show.12">
                  <p:embed/>
                  <p:pic>
                    <p:nvPicPr>
                      <p:cNvPr id="2" name="Objek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AB54807-67AF-E9DE-5102-71A9AE67EB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1437" y="230597"/>
                        <a:ext cx="10635448" cy="5982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15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F5A76C5-32D2-C462-4219-2F732662F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47" y="408170"/>
            <a:ext cx="10351905" cy="60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0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1E8B0B8-9E9A-419E-625E-A1464EDA0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72" y="490473"/>
            <a:ext cx="10790855" cy="58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4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7C0B6E8-32A7-6BC2-9E0A-313C91185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79" y="386832"/>
            <a:ext cx="10815241" cy="60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6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209D17A-EEC2-3499-8A93-82896C9D9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20" y="399025"/>
            <a:ext cx="10784759" cy="60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59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4E9834F-3047-AB06-F93E-7F097C9DA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67" y="408170"/>
            <a:ext cx="10071465" cy="60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9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0476B07-06A6-C1D2-083C-EA4FE61A1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98" y="374639"/>
            <a:ext cx="9827604" cy="61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2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466F9D5-E9FF-4CC0-E688-5F603CDE0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54" y="307577"/>
            <a:ext cx="10376291" cy="62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939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156</Words>
  <Application>Microsoft Office PowerPoint</Application>
  <PresentationFormat>Širokoúhlá obrazovka</PresentationFormat>
  <Paragraphs>23</Paragraphs>
  <Slides>14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Motiv Office</vt:lpstr>
      <vt:lpstr>Presentation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Ženka</dc:creator>
  <cp:lastModifiedBy>Jan Ženka</cp:lastModifiedBy>
  <cp:revision>27</cp:revision>
  <dcterms:created xsi:type="dcterms:W3CDTF">2025-09-02T16:49:02Z</dcterms:created>
  <dcterms:modified xsi:type="dcterms:W3CDTF">2026-02-01T07:24:19Z</dcterms:modified>
</cp:coreProperties>
</file>